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59" r:id="rId3"/>
    <p:sldId id="262" r:id="rId4"/>
    <p:sldId id="263" r:id="rId5"/>
    <p:sldId id="264" r:id="rId6"/>
    <p:sldId id="265" r:id="rId7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-200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06DAD-2341-4CAB-BDE2-5733DB1460F7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050AD-7393-4FF9-BDF4-92BB3F3AAF83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B359B-4962-428A-841F-8D15BE8F0A2F}" type="slidenum">
              <a:rPr lang="fr-FR" smtClean="0"/>
              <a:pPr/>
              <a:t>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3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1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1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89" y="364070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7100A-A7E4-4583-A528-D799BAD3843D}" type="datetimeFigureOut">
              <a:rPr lang="fr-FR" smtClean="0"/>
              <a:pPr/>
              <a:t>14/08/2020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37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6A94C3-08CE-4993-8C5E-8BD11398AB29}" type="slidenum">
              <a:rPr lang="fr-FR" smtClean="0"/>
              <a:pPr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.gatines@euridis.ne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4934" y="-612576"/>
            <a:ext cx="3888432" cy="533648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</a:pP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BTS NDRC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Année 2 </a:t>
            </a:r>
            <a:b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</a:br>
            <a:r>
              <a:rPr lang="fr-FR" sz="4800" dirty="0" smtClean="0">
                <a:solidFill>
                  <a:srgbClr val="465562">
                    <a:lumMod val="75000"/>
                  </a:srgbClr>
                </a:solidFill>
                <a:latin typeface="Euphemia"/>
              </a:rPr>
              <a:t>CEJM</a:t>
            </a:r>
            <a:endParaRPr lang="fr-FR" sz="4800" dirty="0">
              <a:solidFill>
                <a:srgbClr val="465562">
                  <a:lumMod val="75000"/>
                </a:srgbClr>
              </a:solidFill>
              <a:latin typeface="Euphemia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xmlns="" id="{F4055A48-FE50-4646-889B-2C21AF077A66}"/>
              </a:ext>
            </a:extLst>
          </p:cNvPr>
          <p:cNvSpPr txBox="1"/>
          <p:nvPr/>
        </p:nvSpPr>
        <p:spPr>
          <a:xfrm>
            <a:off x="3158970" y="4475990"/>
            <a:ext cx="3510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err="1" smtClean="0"/>
              <a:t>Euridis</a:t>
            </a:r>
            <a:r>
              <a:rPr lang="fr-FR" sz="3600" b="1" dirty="0" smtClean="0"/>
              <a:t> Business </a:t>
            </a:r>
            <a:r>
              <a:rPr lang="fr-FR" sz="3600" b="1" dirty="0" err="1" smtClean="0"/>
              <a:t>School</a:t>
            </a:r>
            <a:endParaRPr lang="fr-FR" sz="3600" b="1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xmlns="" id="{F73A8BC5-D120-4A56-B445-DE54016B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 lang="fr-FR" smtClean="0"/>
              <a:pPr/>
              <a:t>1</a:t>
            </a:fld>
            <a:endParaRPr lang="fr-FR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052736" y="6108171"/>
            <a:ext cx="5184576" cy="233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126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399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06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126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3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189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251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314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2377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199440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6503" indent="0" algn="ctr" defTabSz="914126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999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fr-FR" sz="3200" b="1" cap="none" dirty="0" smtClean="0">
                <a:solidFill>
                  <a:srgbClr val="465562"/>
                </a:solidFill>
              </a:rPr>
              <a:t>Thierry GATINES</a:t>
            </a:r>
            <a:endParaRPr lang="fr-FR" sz="3200" b="1" cap="none" dirty="0">
              <a:solidFill>
                <a:srgbClr val="465562"/>
              </a:solidFill>
            </a:endParaRPr>
          </a:p>
          <a:p>
            <a:pPr algn="ctr"/>
            <a:r>
              <a:rPr lang="fr-FR" sz="3200" u="sng" dirty="0" smtClean="0">
                <a:hlinkClick r:id="rId3"/>
              </a:rPr>
              <a:t>t.gatines@euridis.net</a:t>
            </a:r>
            <a:endParaRPr lang="fr-FR" sz="3200" dirty="0" smtClean="0"/>
          </a:p>
          <a:p>
            <a:pPr marL="0" indent="0" algn="l">
              <a:spcBef>
                <a:spcPts val="0"/>
              </a:spcBef>
              <a:buNone/>
            </a:pPr>
            <a:endParaRPr lang="fr-FR" sz="3200" b="0" i="0" cap="none" dirty="0">
              <a:solidFill>
                <a:srgbClr val="465562"/>
              </a:solidFill>
            </a:endParaRPr>
          </a:p>
        </p:txBody>
      </p:sp>
      <p:pic>
        <p:nvPicPr>
          <p:cNvPr id="34818" name="Picture 2" descr="Image associÃ©e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1308" y="1311217"/>
            <a:ext cx="1701063" cy="32761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506761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tilisateur\Documents\IMG_20200814_0017.jpg"/>
          <p:cNvPicPr>
            <a:picLocks noChangeAspect="1" noChangeArrowheads="1"/>
          </p:cNvPicPr>
          <p:nvPr/>
        </p:nvPicPr>
        <p:blipFill>
          <a:blip r:embed="rId2" cstate="print"/>
          <a:srcRect l="2789" t="3481" r="37966" b="39887"/>
          <a:stretch>
            <a:fillRect/>
          </a:stretch>
        </p:blipFill>
        <p:spPr bwMode="auto">
          <a:xfrm>
            <a:off x="116632" y="251520"/>
            <a:ext cx="6480720" cy="889248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Utilisateur\Documents\IMG_20200814_0018.jpg"/>
          <p:cNvPicPr>
            <a:picLocks noChangeAspect="1" noChangeArrowheads="1"/>
          </p:cNvPicPr>
          <p:nvPr/>
        </p:nvPicPr>
        <p:blipFill>
          <a:blip r:embed="rId2" cstate="print"/>
          <a:srcRect l="1863" t="4155" r="40743" b="39213"/>
          <a:stretch>
            <a:fillRect/>
          </a:stretch>
        </p:blipFill>
        <p:spPr bwMode="auto">
          <a:xfrm>
            <a:off x="0" y="1"/>
            <a:ext cx="6858000" cy="9144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Utilisateur\Documents\IMG_20200814_0019.jpg"/>
          <p:cNvPicPr>
            <a:picLocks noChangeAspect="1" noChangeArrowheads="1"/>
          </p:cNvPicPr>
          <p:nvPr/>
        </p:nvPicPr>
        <p:blipFill>
          <a:blip r:embed="rId2" cstate="print"/>
          <a:srcRect l="5918" t="4155" r="39817" b="39213"/>
          <a:stretch>
            <a:fillRect/>
          </a:stretch>
        </p:blipFill>
        <p:spPr bwMode="auto">
          <a:xfrm>
            <a:off x="0" y="102964"/>
            <a:ext cx="6858000" cy="904103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4_0020.jpg"/>
          <p:cNvPicPr>
            <a:picLocks noChangeAspect="1" noChangeArrowheads="1"/>
          </p:cNvPicPr>
          <p:nvPr/>
        </p:nvPicPr>
        <p:blipFill>
          <a:blip r:embed="rId2" cstate="print"/>
          <a:srcRect l="2789" t="4829" r="41669" b="39213"/>
          <a:stretch>
            <a:fillRect/>
          </a:stretch>
        </p:blipFill>
        <p:spPr bwMode="auto">
          <a:xfrm>
            <a:off x="0" y="117274"/>
            <a:ext cx="6858000" cy="902672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Utilisateur\Documents\IMG_20200814_0021.jpg"/>
          <p:cNvPicPr>
            <a:picLocks noChangeAspect="1" noChangeArrowheads="1"/>
          </p:cNvPicPr>
          <p:nvPr/>
        </p:nvPicPr>
        <p:blipFill>
          <a:blip r:embed="rId2" cstate="print"/>
          <a:srcRect l="2789" t="4155" r="38892" b="46629"/>
          <a:stretch>
            <a:fillRect/>
          </a:stretch>
        </p:blipFill>
        <p:spPr bwMode="auto">
          <a:xfrm>
            <a:off x="0" y="323528"/>
            <a:ext cx="6742174" cy="88204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10</Words>
  <Application>Microsoft Office PowerPoint</Application>
  <PresentationFormat>Affichage à l'écran (4:3)</PresentationFormat>
  <Paragraphs>6</Paragraphs>
  <Slides>6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7" baseType="lpstr">
      <vt:lpstr>Thème Office</vt:lpstr>
      <vt:lpstr>BTS NDRC Année 2  CEJM</vt:lpstr>
      <vt:lpstr>Diapositive 2</vt:lpstr>
      <vt:lpstr>Diapositive 3</vt:lpstr>
      <vt:lpstr>Diapositive 4</vt:lpstr>
      <vt:lpstr>Diapositive 5</vt:lpstr>
      <vt:lpstr>Diapositive 6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BTS TERTAIRES TRONC COMMUN</dc:title>
  <dc:creator>HP</dc:creator>
  <cp:lastModifiedBy>HP</cp:lastModifiedBy>
  <cp:revision>31</cp:revision>
  <dcterms:created xsi:type="dcterms:W3CDTF">2019-11-03T06:12:26Z</dcterms:created>
  <dcterms:modified xsi:type="dcterms:W3CDTF">2020-08-14T16:53:25Z</dcterms:modified>
</cp:coreProperties>
</file>

<file path=docProps/thumbnail.jpeg>
</file>